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5"/>
  </p:notesMasterIdLst>
  <p:sldIdLst>
    <p:sldId id="256" r:id="rId3"/>
    <p:sldId id="28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8" autoAdjust="0"/>
  </p:normalViewPr>
  <p:slideViewPr>
    <p:cSldViewPr snapToGrid="0">
      <p:cViewPr varScale="1">
        <p:scale>
          <a:sx n="81" d="100"/>
          <a:sy n="81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135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6"/>
          <p:cNvSpPr/>
          <p:nvPr/>
        </p:nvSpPr>
        <p:spPr>
          <a:xfrm>
            <a:off x="506436" y="1979444"/>
            <a:ext cx="8750105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model’s CPU D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elaminated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文本框 8"/>
          <p:cNvSpPr/>
          <p:nvPr/>
        </p:nvSpPr>
        <p:spPr>
          <a:xfrm>
            <a:off x="1119480" y="4186008"/>
            <a:ext cx="474408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1800" b="0" strike="noStrike" spc="-1" dirty="0" smtClean="0">
                <a:solidFill>
                  <a:srgbClr val="FFFFFF"/>
                </a:solidFill>
                <a:latin typeface="思源黑体 CN Normal"/>
                <a:ea typeface="思源黑体 CN Normal"/>
              </a:rPr>
              <a:t>PE </a:t>
            </a:r>
            <a:r>
              <a:rPr lang="en-US" sz="1800" b="0" strike="noStrike" spc="-1" dirty="0">
                <a:solidFill>
                  <a:srgbClr val="FFFFFF"/>
                </a:solidFill>
                <a:latin typeface="思源黑体 CN Normal"/>
                <a:ea typeface="思源黑体 CN Normal"/>
              </a:rPr>
              <a:t>: </a:t>
            </a:r>
            <a:r>
              <a:rPr lang="en-US" sz="1800" b="0" strike="noStrike" spc="-1" dirty="0" smtClean="0">
                <a:solidFill>
                  <a:srgbClr val="FFFFFF"/>
                </a:solidFill>
                <a:latin typeface="思源黑体 CN Normal"/>
                <a:ea typeface="思源黑体 CN Normal"/>
              </a:rPr>
              <a:t>Nam</a:t>
            </a:r>
          </a:p>
          <a:p>
            <a:pPr>
              <a:lnSpc>
                <a:spcPct val="150000"/>
              </a:lnSpc>
            </a:pPr>
            <a:r>
              <a:rPr lang="en-US" spc="-1" dirty="0" smtClean="0">
                <a:solidFill>
                  <a:srgbClr val="FFFFFF"/>
                </a:solidFill>
                <a:latin typeface="思源黑体 CN Normal"/>
                <a:ea typeface="思源黑体 CN Normal"/>
              </a:rPr>
              <a:t>2022/11/17</a:t>
            </a:r>
            <a:endParaRPr lang="en-US" spc="-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標題 1"/>
          <p:cNvSpPr/>
          <p:nvPr/>
        </p:nvSpPr>
        <p:spPr>
          <a:xfrm>
            <a:off x="993550" y="347636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smtClean="0">
                <a:solidFill>
                  <a:srgbClr val="002A4E"/>
                </a:solidFill>
                <a:latin typeface="+mj-lt"/>
                <a:ea typeface="微软雅黑"/>
              </a:rPr>
              <a:t>Problems description</a:t>
            </a:r>
            <a:endParaRPr lang="en-US" sz="3600" b="1" spc="-1" dirty="0">
              <a:solidFill>
                <a:srgbClr val="002A4E"/>
              </a:solidFill>
              <a:latin typeface="+mj-lt"/>
              <a:ea typeface="微软雅黑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51FC28EA-6582-4DB0-9FE6-2D802CAF4D47}" type="slidenum">
              <a:t>2</a:t>
            </a:fld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768" y="39014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#1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804" y="4653794"/>
            <a:ext cx="12076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Fii encountered this symptom for the first time.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According to the image of the report, this component is suspected of delamination.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Here </a:t>
            </a:r>
            <a:r>
              <a:rPr lang="en-US" sz="1600" dirty="0"/>
              <a:t>are a few possible causes of delamination </a:t>
            </a:r>
            <a:r>
              <a:rPr lang="en-US" sz="1600" dirty="0" smtClean="0"/>
              <a:t>component:</a:t>
            </a:r>
          </a:p>
          <a:p>
            <a:pPr marL="742950" lvl="1" indent="-285750">
              <a:buFontTx/>
              <a:buChar char="-"/>
            </a:pPr>
            <a:r>
              <a:rPr lang="en-US" altLang="zh-TW" sz="1600" dirty="0"/>
              <a:t>Factory received PCBA from RD, maybe the process of transporting PCBA from RD to the factory too long makes CPU being sensitive to moisture </a:t>
            </a:r>
            <a:r>
              <a:rPr lang="en-US" altLang="zh-TW" sz="1600" dirty="0">
                <a:sym typeface="Wingdings" panose="05000000000000000000" pitchFamily="2" charset="2"/>
              </a:rPr>
              <a:t> During component swapping used high temperatures, leading to delamination of CPU</a:t>
            </a:r>
            <a:r>
              <a:rPr lang="en-US" altLang="zh-TW" sz="1600" dirty="0" smtClean="0">
                <a:sym typeface="Wingdings" panose="05000000000000000000" pitchFamily="2" charset="2"/>
              </a:rPr>
              <a:t>.</a:t>
            </a:r>
            <a:endParaRPr lang="en-US" altLang="zh-TW" sz="1600" dirty="0"/>
          </a:p>
          <a:p>
            <a:pPr marL="742950" lvl="1" indent="-285750">
              <a:buFontTx/>
              <a:buChar char="-"/>
            </a:pPr>
            <a:r>
              <a:rPr lang="en-US" sz="1600" dirty="0" smtClean="0"/>
              <a:t>Moisture sensitive components issue can come from anywhere.</a:t>
            </a:r>
            <a:endParaRPr lang="en-US" sz="1600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125392"/>
              </p:ext>
            </p:extLst>
          </p:nvPr>
        </p:nvGraphicFramePr>
        <p:xfrm>
          <a:off x="1329289" y="928386"/>
          <a:ext cx="9649298" cy="319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0253">
                  <a:extLst>
                    <a:ext uri="{9D8B030D-6E8A-4147-A177-3AD203B41FA5}">
                      <a16:colId xmlns:a16="http://schemas.microsoft.com/office/drawing/2014/main" val="2266597377"/>
                    </a:ext>
                  </a:extLst>
                </a:gridCol>
                <a:gridCol w="5489045">
                  <a:extLst>
                    <a:ext uri="{9D8B030D-6E8A-4147-A177-3AD203B41FA5}">
                      <a16:colId xmlns:a16="http://schemas.microsoft.com/office/drawing/2014/main" val="212205631"/>
                    </a:ext>
                  </a:extLst>
                </a:gridCol>
              </a:tblGrid>
              <a:tr h="41900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of Factory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C-Scan image of Vendor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8531126"/>
                  </a:ext>
                </a:extLst>
              </a:tr>
              <a:tr h="2780803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7666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994691" y="1503023"/>
            <a:ext cx="2854603" cy="2618862"/>
            <a:chOff x="1994691" y="1503023"/>
            <a:chExt cx="2854603" cy="261886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1314" y="1503023"/>
              <a:ext cx="2094415" cy="198903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994691" y="3598665"/>
              <a:ext cx="28546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There was some </a:t>
              </a:r>
              <a:r>
                <a:rPr lang="en-US" sz="1400" dirty="0"/>
                <a:t>scratches</a:t>
              </a:r>
              <a:r>
                <a:rPr lang="en-US" sz="1400" dirty="0" smtClean="0"/>
                <a:t> on the surface but didn’t cracked</a:t>
              </a:r>
              <a:endParaRPr lang="en-US" sz="14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63866" y="1503024"/>
            <a:ext cx="4311989" cy="2462087"/>
            <a:chOff x="6163866" y="1503024"/>
            <a:chExt cx="4311989" cy="2462087"/>
          </a:xfrm>
        </p:grpSpPr>
        <p:sp>
          <p:nvSpPr>
            <p:cNvPr id="19" name="TextBox 18"/>
            <p:cNvSpPr txBox="1"/>
            <p:nvPr/>
          </p:nvSpPr>
          <p:spPr>
            <a:xfrm>
              <a:off x="8618675" y="3657334"/>
              <a:ext cx="1606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SoC delaminated</a:t>
              </a:r>
              <a:endParaRPr lang="en-US" sz="14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3866" y="1503024"/>
              <a:ext cx="4311989" cy="204313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463930" y="3657334"/>
              <a:ext cx="1606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SoC OK</a:t>
              </a:r>
              <a:endParaRPr lang="en-US" sz="1400" dirty="0"/>
            </a:p>
          </p:txBody>
        </p:sp>
      </p:grp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573995"/>
              </p:ext>
            </p:extLst>
          </p:nvPr>
        </p:nvGraphicFramePr>
        <p:xfrm>
          <a:off x="10225640" y="4239366"/>
          <a:ext cx="1232800" cy="104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225640" y="4239366"/>
                        <a:ext cx="1232800" cy="1040175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372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5699</TotalTime>
  <Words>118</Words>
  <Application>Microsoft Office PowerPoint</Application>
  <PresentationFormat>寬螢幕</PresentationFormat>
  <Paragraphs>18</Paragraphs>
  <Slides>2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13" baseType="lpstr">
      <vt:lpstr>DejaVu Sans</vt:lpstr>
      <vt:lpstr>微软雅黑</vt:lpstr>
      <vt:lpstr>思源黑体 CN Normal</vt:lpstr>
      <vt:lpstr>思源黑体 CN Regular</vt:lpstr>
      <vt:lpstr>Arial</vt:lpstr>
      <vt:lpstr>Symbol</vt:lpstr>
      <vt:lpstr>Times New Roman</vt:lpstr>
      <vt:lpstr>Wingdings</vt:lpstr>
      <vt:lpstr>Office Theme</vt:lpstr>
      <vt:lpstr>Office Theme</vt:lpstr>
      <vt:lpstr>Acrobat Document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楊富強</cp:lastModifiedBy>
  <cp:revision>789</cp:revision>
  <dcterms:created xsi:type="dcterms:W3CDTF">2022-05-19T09:53:32Z</dcterms:created>
  <dcterms:modified xsi:type="dcterms:W3CDTF">2022-11-17T14:28:58Z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